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841" r:id="rId1"/>
  </p:sldMasterIdLst>
  <p:notesMasterIdLst>
    <p:notesMasterId r:id="rId5"/>
  </p:notesMasterIdLst>
  <p:sldIdLst>
    <p:sldId id="265" r:id="rId2"/>
    <p:sldId id="258" r:id="rId3"/>
    <p:sldId id="266" r:id="rId4"/>
  </p:sldIdLst>
  <p:sldSz cx="14630400" cy="8229600"/>
  <p:notesSz cx="8229600" cy="14630400"/>
  <p:embeddedFontLst>
    <p:embeddedFont>
      <p:font typeface="Arial Black" panose="020B0A04020102020204" pitchFamily="34" charset="0"/>
      <p:bold r:id="rId6"/>
    </p:embeddedFont>
    <p:embeddedFont>
      <p:font typeface="Corbel" panose="020B0503020204020204" pitchFamily="34" charset="0"/>
      <p:regular r:id="rId7"/>
      <p:bold r:id="rId8"/>
      <p:italic r:id="rId9"/>
      <p:boldItalic r:id="rId10"/>
    </p:embeddedFont>
    <p:embeddedFont>
      <p:font typeface="Outfit Extra Bold" panose="020B0604020202020204" charset="0"/>
      <p:regular r:id="rId1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3.fntdata"/><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font" Target="fonts/font2.fntdata"/><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5" Type="http://schemas.openxmlformats.org/officeDocument/2006/relationships/notesMaster" Target="notesMasters/notesMaster1.xml"/><Relationship Id="rId15" Type="http://schemas.openxmlformats.org/officeDocument/2006/relationships/tableStyles" Target="tableStyles.xml"/><Relationship Id="rId10"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theme" Target="theme/theme1.xml"/></Relationships>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5834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655320" y="-5715"/>
            <a:ext cx="6017894" cy="8235316"/>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3514081" y="1656082"/>
            <a:ext cx="10289546" cy="3139439"/>
          </a:xfrm>
        </p:spPr>
        <p:txBody>
          <a:bodyPr anchor="b">
            <a:normAutofit/>
          </a:bodyPr>
          <a:lstStyle>
            <a:lvl1pPr algn="r">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5418453" y="4795520"/>
            <a:ext cx="8385174" cy="1666241"/>
          </a:xfrm>
        </p:spPr>
        <p:txBody>
          <a:bodyPr anchor="t">
            <a:normAutofit/>
          </a:bodyPr>
          <a:lstStyle>
            <a:lvl1pPr marL="0" indent="0" algn="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8/12/2025</a:t>
            </a:fld>
            <a:endParaRPr lang="en-US" dirty="0"/>
          </a:p>
        </p:txBody>
      </p:sp>
      <p:sp>
        <p:nvSpPr>
          <p:cNvPr id="5" name="Footer Placeholder 4"/>
          <p:cNvSpPr>
            <a:spLocks noGrp="1"/>
          </p:cNvSpPr>
          <p:nvPr>
            <p:ph type="ftr" sz="quarter" idx="11"/>
          </p:nvPr>
        </p:nvSpPr>
        <p:spPr>
          <a:xfrm>
            <a:off x="6398894" y="7059931"/>
            <a:ext cx="5188853" cy="438150"/>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75509977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4" y="5679438"/>
            <a:ext cx="12022453" cy="680086"/>
          </a:xfrm>
        </p:spPr>
        <p:txBody>
          <a:bodyPr anchor="b">
            <a:normAutofit/>
          </a:bodyPr>
          <a:lstStyle>
            <a:lvl1pPr algn="ctr">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863214" y="1118535"/>
            <a:ext cx="9871133" cy="379797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81174" y="6359524"/>
            <a:ext cx="12022453"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94537936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822960"/>
            <a:ext cx="12022453" cy="3657600"/>
          </a:xfrm>
        </p:spPr>
        <p:txBody>
          <a:bodyPr anchor="ctr">
            <a:normAutofit/>
          </a:bodyPr>
          <a:lstStyle>
            <a:lvl1pPr algn="ct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5" y="5212080"/>
            <a:ext cx="12022456"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9167845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924174" y="4114799"/>
            <a:ext cx="10239378" cy="457200"/>
          </a:xfrm>
        </p:spPr>
        <p:txBody>
          <a:bodyPr anchor="ctr">
            <a:normAutofit/>
          </a:bodyPr>
          <a:lstStyle>
            <a:lvl1pPr marL="0" indent="0">
              <a:buFontTx/>
              <a:buNone/>
              <a:defRPr sz="216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781174" y="5212080"/>
            <a:ext cx="12022453"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3092019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81176" y="3970297"/>
            <a:ext cx="12022451" cy="1762560"/>
          </a:xfrm>
        </p:spPr>
        <p:txBody>
          <a:bodyPr anchor="b">
            <a:normAutofit/>
          </a:bodyPr>
          <a:lstStyle>
            <a:lvl1pPr algn="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4" y="5732857"/>
            <a:ext cx="12022452"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3063828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781176" y="4663440"/>
            <a:ext cx="12022452" cy="1066800"/>
          </a:xfrm>
        </p:spPr>
        <p:txBody>
          <a:bodyPr vert="horz" lIns="91440" tIns="45720" rIns="91440" bIns="45720" rtlCol="0" anchor="b">
            <a:normAutofit/>
          </a:bodyPr>
          <a:lstStyle>
            <a:lvl1pPr algn="r">
              <a:buNone/>
              <a:defRPr lang="en-US" sz="288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730240"/>
            <a:ext cx="12022452" cy="1219200"/>
          </a:xfrm>
        </p:spPr>
        <p:txBody>
          <a:bodyPr anchor="t">
            <a:normAutofit/>
          </a:bodyPr>
          <a:lstStyle>
            <a:lvl1pPr marL="0" indent="0" algn="r">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156023915"/>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781176" y="822961"/>
            <a:ext cx="12022454" cy="327279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781175" y="4206240"/>
            <a:ext cx="12022456" cy="1005840"/>
          </a:xfrm>
        </p:spPr>
        <p:txBody>
          <a:bodyPr vert="horz" lIns="91440" tIns="45720" rIns="91440" bIns="45720" rtlCol="0" anchor="b">
            <a:normAutofit/>
          </a:bodyPr>
          <a:lstStyle>
            <a:lvl1pPr>
              <a:buNone/>
              <a:defRPr lang="en-US" sz="336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212080"/>
            <a:ext cx="12022456" cy="17373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AAD347D-5ACD-4C99-B74B-A9C85AD731AF}"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09697170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6728513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79187" y="822960"/>
            <a:ext cx="2124443" cy="6126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81175" y="822960"/>
            <a:ext cx="9623690" cy="612648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613953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98193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9833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3142228" y="7040558"/>
            <a:ext cx="661400" cy="438150"/>
          </a:xfrm>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61253390"/>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54091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86736" y="3200399"/>
            <a:ext cx="10716896" cy="2532458"/>
          </a:xfrm>
        </p:spPr>
        <p:txBody>
          <a:bodyPr anchor="b"/>
          <a:lstStyle>
            <a:lvl1pPr algn="r">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086733" y="5732857"/>
            <a:ext cx="10716898"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8/12/2025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74019217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81174" y="822961"/>
            <a:ext cx="12022456" cy="210311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81175" y="3200400"/>
            <a:ext cx="5874066" cy="3749041"/>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929561" y="3200400"/>
            <a:ext cx="5874067" cy="3749040"/>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8/12/2025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77681489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126615" y="3190240"/>
            <a:ext cx="5528626"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81173"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256585" y="3200400"/>
            <a:ext cx="5547044"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929561"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8/12/2025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5395429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027023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408272336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1920240"/>
            <a:ext cx="4258945" cy="1645920"/>
          </a:xfrm>
        </p:spPr>
        <p:txBody>
          <a:bodyPr anchor="b">
            <a:normAutofit/>
          </a:bodyPr>
          <a:lstStyle>
            <a:lvl1pPr algn="ctr">
              <a:defRPr sz="2880" b="0"/>
            </a:lvl1pPr>
          </a:lstStyle>
          <a:p>
            <a:r>
              <a:rPr lang="en-US"/>
              <a:t>Click to edit Master title style</a:t>
            </a:r>
            <a:endParaRPr lang="en-US" dirty="0"/>
          </a:p>
        </p:txBody>
      </p:sp>
      <p:sp>
        <p:nvSpPr>
          <p:cNvPr id="3" name="Content Placeholder 2"/>
          <p:cNvSpPr>
            <a:spLocks noGrp="1"/>
          </p:cNvSpPr>
          <p:nvPr>
            <p:ph idx="1"/>
          </p:nvPr>
        </p:nvSpPr>
        <p:spPr>
          <a:xfrm>
            <a:off x="6314440" y="822960"/>
            <a:ext cx="7489188" cy="6126481"/>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81175" y="3566160"/>
            <a:ext cx="4258945" cy="2194560"/>
          </a:xfrm>
        </p:spPr>
        <p:txBody>
          <a:bodyPr>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50452674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79269" y="2103119"/>
            <a:ext cx="6511390" cy="1645920"/>
          </a:xfrm>
        </p:spPr>
        <p:txBody>
          <a:bodyPr anchor="b">
            <a:normAutofit/>
          </a:bodyPr>
          <a:lstStyle>
            <a:lvl1pPr algn="ctr">
              <a:defRPr sz="336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113618" y="1097280"/>
            <a:ext cx="3937169" cy="54864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79269" y="3749039"/>
            <a:ext cx="6511390" cy="2194560"/>
          </a:xfrm>
        </p:spPr>
        <p:txBody>
          <a:bodyPr>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8/12/2025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41125518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80975" y="1"/>
            <a:ext cx="2924176" cy="82296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781174" y="822961"/>
            <a:ext cx="12022456" cy="210311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81172" y="3200400"/>
            <a:ext cx="12022456" cy="374904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79187" y="7059931"/>
            <a:ext cx="13716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4AAD347D-5ACD-4C99-B74B-A9C85AD731AF}" type="datetimeFigureOut">
              <a:rPr lang="en-US" smtClean="0"/>
              <a:t>8/12/2025</a:t>
            </a:fld>
            <a:endParaRPr lang="en-US" dirty="0"/>
          </a:p>
        </p:txBody>
      </p:sp>
      <p:sp>
        <p:nvSpPr>
          <p:cNvPr id="5" name="Footer Placeholder 4"/>
          <p:cNvSpPr>
            <a:spLocks noGrp="1"/>
          </p:cNvSpPr>
          <p:nvPr>
            <p:ph type="ftr" sz="quarter" idx="3"/>
          </p:nvPr>
        </p:nvSpPr>
        <p:spPr>
          <a:xfrm>
            <a:off x="3086736" y="7059931"/>
            <a:ext cx="8501012" cy="43815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3142228" y="7059931"/>
            <a:ext cx="6614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D57F1E4F-1CFF-5643-939E-02111984F565}" type="slidenum">
              <a:rPr lang="en-US" smtClean="0"/>
              <a:t>‹#›</a:t>
            </a:fld>
            <a:endParaRPr lang="en-US" dirty="0"/>
          </a:p>
        </p:txBody>
      </p:sp>
    </p:spTree>
    <p:extLst>
      <p:ext uri="{BB962C8B-B14F-4D97-AF65-F5344CB8AC3E}">
        <p14:creationId xmlns:p14="http://schemas.microsoft.com/office/powerpoint/2010/main" val="531641608"/>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 id="2147483858" r:id="rId17"/>
    <p:sldLayoutId id="2147483859" r:id="rId18"/>
    <p:sldLayoutId id="2147483861" r:id="rId19"/>
    <p:sldLayoutId id="2147483866" r:id="rId20"/>
  </p:sldLayoutIdLst>
  <p:hf sldNum="0" hdr="0" ftr="0" dt="0"/>
  <p:txStyles>
    <p:titleStyle>
      <a:lvl1pPr algn="ctr" defTabSz="548640" rtl="0" eaLnBrk="1" latinLnBrk="0" hangingPunct="1">
        <a:spcBef>
          <a:spcPct val="0"/>
        </a:spcBef>
        <a:buNone/>
        <a:defRPr sz="48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lumMod val="75000"/>
          </a:schemeClr>
        </a:buClr>
        <a:buSzPct val="145000"/>
        <a:buFont typeface="Arial"/>
        <a:buChar char="•"/>
        <a:defRPr sz="2880" kern="1200" cap="none">
          <a:solidFill>
            <a:schemeClr val="tx1"/>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lumMod val="75000"/>
          </a:schemeClr>
        </a:buClr>
        <a:buSzPct val="145000"/>
        <a:buFont typeface="Arial"/>
        <a:buChar char="•"/>
        <a:defRPr sz="2400" kern="1200" cap="none">
          <a:solidFill>
            <a:schemeClr val="tx1"/>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lumMod val="75000"/>
          </a:schemeClr>
        </a:buClr>
        <a:buSzPct val="145000"/>
        <a:buFont typeface="Arial"/>
        <a:buChar char="•"/>
        <a:defRPr sz="2160" kern="1200" cap="none">
          <a:solidFill>
            <a:schemeClr val="tx1"/>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lumMod val="75000"/>
          </a:schemeClr>
        </a:buClr>
        <a:buSzPct val="145000"/>
        <a:buFont typeface="Arial"/>
        <a:buChar char="•"/>
        <a:defRPr sz="1920" kern="1200" cap="none">
          <a:solidFill>
            <a:schemeClr val="tx1"/>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0">
            <a:extLst>
              <a:ext uri="{FF2B5EF4-FFF2-40B4-BE49-F238E27FC236}">
                <a16:creationId xmlns:a16="http://schemas.microsoft.com/office/drawing/2014/main" id="{65A1F9CF-5F56-6AE9-0A0B-6EC472CA7C6F}"/>
              </a:ext>
            </a:extLst>
          </p:cNvPr>
          <p:cNvPicPr>
            <a:picLocks noChangeAspect="1"/>
          </p:cNvPicPr>
          <p:nvPr/>
        </p:nvPicPr>
        <p:blipFill>
          <a:blip r:embed="rId2"/>
          <a:srcRect/>
          <a:stretch/>
        </p:blipFill>
        <p:spPr>
          <a:xfrm>
            <a:off x="0" y="0"/>
            <a:ext cx="5486400" cy="8229600"/>
          </a:xfrm>
          <a:prstGeom prst="rect">
            <a:avLst/>
          </a:prstGeom>
        </p:spPr>
      </p:pic>
      <p:sp>
        <p:nvSpPr>
          <p:cNvPr id="12" name="Text 0">
            <a:extLst>
              <a:ext uri="{FF2B5EF4-FFF2-40B4-BE49-F238E27FC236}">
                <a16:creationId xmlns:a16="http://schemas.microsoft.com/office/drawing/2014/main" id="{493D5C84-339B-E162-D223-142498A1105F}"/>
              </a:ext>
            </a:extLst>
          </p:cNvPr>
          <p:cNvSpPr/>
          <p:nvPr/>
        </p:nvSpPr>
        <p:spPr>
          <a:xfrm>
            <a:off x="6402646" y="2265218"/>
            <a:ext cx="7214045" cy="2630874"/>
          </a:xfrm>
          <a:prstGeom prst="rect">
            <a:avLst/>
          </a:prstGeom>
          <a:noFill/>
          <a:ln/>
        </p:spPr>
        <p:txBody>
          <a:bodyPr wrap="square" lIns="0" tIns="0" rIns="0" bIns="0" rtlCol="0" anchor="t"/>
          <a:lstStyle/>
          <a:p>
            <a:pPr marL="0" indent="0">
              <a:lnSpc>
                <a:spcPts val="5550"/>
              </a:lnSpc>
              <a:buNone/>
            </a:pPr>
            <a:r>
              <a:rPr lang="en-US" sz="8800" b="1" dirty="0"/>
              <a:t>PLUSEGUARD</a:t>
            </a:r>
          </a:p>
        </p:txBody>
      </p:sp>
      <p:sp>
        <p:nvSpPr>
          <p:cNvPr id="13" name="Text 1">
            <a:extLst>
              <a:ext uri="{FF2B5EF4-FFF2-40B4-BE49-F238E27FC236}">
                <a16:creationId xmlns:a16="http://schemas.microsoft.com/office/drawing/2014/main" id="{C173BBBE-11CB-9C19-BD8F-94E9346AEC60}"/>
              </a:ext>
            </a:extLst>
          </p:cNvPr>
          <p:cNvSpPr/>
          <p:nvPr/>
        </p:nvSpPr>
        <p:spPr>
          <a:xfrm>
            <a:off x="6402646" y="5863137"/>
            <a:ext cx="7556421" cy="1477328"/>
          </a:xfrm>
          <a:prstGeom prst="rect">
            <a:avLst/>
          </a:prstGeom>
          <a:noFill/>
          <a:ln/>
        </p:spPr>
        <p:txBody>
          <a:bodyPr wrap="square" lIns="0" tIns="0" rIns="0" bIns="0" rtlCol="0" anchor="t"/>
          <a:lstStyle/>
          <a:p>
            <a:pPr marL="0" indent="0">
              <a:lnSpc>
                <a:spcPts val="2850"/>
              </a:lnSpc>
              <a:buNone/>
            </a:pPr>
            <a:r>
              <a:rPr lang="en-US" sz="1750" dirty="0"/>
              <a:t>Project Guide</a:t>
            </a:r>
          </a:p>
          <a:p>
            <a:pPr marL="0" indent="0">
              <a:lnSpc>
                <a:spcPts val="2850"/>
              </a:lnSpc>
              <a:buNone/>
            </a:pPr>
            <a:r>
              <a:rPr lang="en-US" sz="1750" dirty="0"/>
              <a:t>Ms.R.Sujatha</a:t>
            </a:r>
          </a:p>
          <a:p>
            <a:pPr marL="0" indent="0">
              <a:lnSpc>
                <a:spcPts val="2850"/>
              </a:lnSpc>
              <a:buNone/>
            </a:pPr>
            <a:endParaRPr lang="en-US" sz="1750" dirty="0"/>
          </a:p>
        </p:txBody>
      </p:sp>
      <p:sp>
        <p:nvSpPr>
          <p:cNvPr id="3" name="TextBox 2">
            <a:extLst>
              <a:ext uri="{FF2B5EF4-FFF2-40B4-BE49-F238E27FC236}">
                <a16:creationId xmlns:a16="http://schemas.microsoft.com/office/drawing/2014/main" id="{91BCEA2D-F660-0AC8-E5BD-2AA1E0C534FD}"/>
              </a:ext>
            </a:extLst>
          </p:cNvPr>
          <p:cNvSpPr txBox="1"/>
          <p:nvPr/>
        </p:nvSpPr>
        <p:spPr>
          <a:xfrm>
            <a:off x="10926500" y="5717894"/>
            <a:ext cx="3032567" cy="1477328"/>
          </a:xfrm>
          <a:prstGeom prst="rect">
            <a:avLst/>
          </a:prstGeom>
          <a:noFill/>
        </p:spPr>
        <p:txBody>
          <a:bodyPr wrap="square" rtlCol="0">
            <a:spAutoFit/>
          </a:bodyPr>
          <a:lstStyle/>
          <a:p>
            <a:pPr algn="ctr"/>
            <a:r>
              <a:rPr lang="en-US" dirty="0">
                <a:solidFill>
                  <a:schemeClr val="bg2">
                    <a:lumMod val="10000"/>
                  </a:schemeClr>
                </a:solidFill>
                <a:latin typeface="Arial" panose="020B0604020202020204" pitchFamily="34" charset="0"/>
                <a:cs typeface="Arial" panose="020B0604020202020204" pitchFamily="34" charset="0"/>
              </a:rPr>
              <a:t>Batch No.D20</a:t>
            </a:r>
          </a:p>
          <a:p>
            <a:pPr algn="ctr"/>
            <a:r>
              <a:rPr lang="en-US" dirty="0">
                <a:solidFill>
                  <a:schemeClr val="bg2">
                    <a:lumMod val="10000"/>
                  </a:schemeClr>
                </a:solidFill>
                <a:latin typeface="Arial" panose="020B0604020202020204" pitchFamily="34" charset="0"/>
                <a:cs typeface="Arial" panose="020B0604020202020204" pitchFamily="34" charset="0"/>
              </a:rPr>
              <a:t>Pranay(23N31A05T4)</a:t>
            </a:r>
          </a:p>
          <a:p>
            <a:pPr algn="ctr"/>
            <a:r>
              <a:rPr lang="en-US" dirty="0">
                <a:solidFill>
                  <a:schemeClr val="bg2">
                    <a:lumMod val="10000"/>
                  </a:schemeClr>
                </a:solidFill>
                <a:latin typeface="Arial" panose="020B0604020202020204" pitchFamily="34" charset="0"/>
                <a:cs typeface="Arial" panose="020B0604020202020204" pitchFamily="34" charset="0"/>
              </a:rPr>
              <a:t>Vineeth(23N31A05N9</a:t>
            </a:r>
            <a:r>
              <a:rPr lang="en-US" dirty="0">
                <a:solidFill>
                  <a:schemeClr val="bg2">
                    <a:lumMod val="10000"/>
                  </a:schemeClr>
                </a:solidFill>
              </a:rPr>
              <a:t>)</a:t>
            </a:r>
          </a:p>
          <a:p>
            <a:pPr algn="ctr"/>
            <a:r>
              <a:rPr lang="en-US" dirty="0">
                <a:solidFill>
                  <a:schemeClr val="bg2">
                    <a:lumMod val="10000"/>
                  </a:schemeClr>
                </a:solidFill>
                <a:latin typeface="Arial" panose="020B0604020202020204" pitchFamily="34" charset="0"/>
                <a:cs typeface="Arial" panose="020B0604020202020204" pitchFamily="34" charset="0"/>
              </a:rPr>
              <a:t>Prem Raju(23N31A05L6)</a:t>
            </a:r>
          </a:p>
          <a:p>
            <a:endParaRPr lang="en-US" dirty="0"/>
          </a:p>
        </p:txBody>
      </p:sp>
    </p:spTree>
    <p:extLst>
      <p:ext uri="{BB962C8B-B14F-4D97-AF65-F5344CB8AC3E}">
        <p14:creationId xmlns:p14="http://schemas.microsoft.com/office/powerpoint/2010/main" val="30086800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name="Slide 3">
    <p:spTree>
      <p:nvGrpSpPr>
        <p:cNvPr id="1" name=""/>
        <p:cNvGrpSpPr/>
        <p:nvPr/>
      </p:nvGrpSpPr>
      <p:grpSpPr>
        <a:xfrm>
          <a:off x="0" y="0"/>
          <a:ext cx="0" cy="0"/>
          <a:chOff x="0" y="0"/>
          <a:chExt cx="0" cy="0"/>
        </a:xfrm>
      </p:grpSpPr>
      <p:sp>
        <p:nvSpPr>
          <p:cNvPr id="2" name="Text 0"/>
          <p:cNvSpPr/>
          <p:nvPr/>
        </p:nvSpPr>
        <p:spPr>
          <a:xfrm>
            <a:off x="701192" y="889341"/>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Abstract</a:t>
            </a:r>
            <a:endParaRPr lang="en-US" sz="4450" dirty="0"/>
          </a:p>
        </p:txBody>
      </p:sp>
      <p:sp>
        <p:nvSpPr>
          <p:cNvPr id="3" name="Text 1"/>
          <p:cNvSpPr/>
          <p:nvPr/>
        </p:nvSpPr>
        <p:spPr>
          <a:xfrm>
            <a:off x="701192" y="2732438"/>
            <a:ext cx="13443071" cy="2390650"/>
          </a:xfrm>
          <a:prstGeom prst="rect">
            <a:avLst/>
          </a:prstGeom>
          <a:noFill/>
          <a:ln/>
        </p:spPr>
        <p:txBody>
          <a:bodyPr wrap="square" lIns="0" tIns="0" rIns="0" bIns="0" rtlCol="0" anchor="t"/>
          <a:lstStyle/>
          <a:p>
            <a:r>
              <a:rPr lang="en-US" sz="2800" b="1" dirty="0"/>
              <a:t>PulseGuard</a:t>
            </a:r>
            <a:r>
              <a:rPr lang="en-US" sz="2800" dirty="0"/>
              <a:t> is a mobile application designed to deliver rapid emergency support through a single-tap SOS system. It instantly sends the user's live location to pre-saved emergency contacts, initiates a direct emergency call, and provides responders with vital medical information such as blood group, allergies, and pre-existing conditions.</a:t>
            </a:r>
          </a:p>
          <a:p>
            <a:r>
              <a:rPr lang="en-US" sz="2800" dirty="0"/>
              <a:t> </a:t>
            </a:r>
          </a:p>
          <a:p>
            <a:r>
              <a:rPr lang="en-US" sz="2800" dirty="0"/>
              <a:t>It is built using Android, Firebase, and Google Maps API, PulseGuard ensures swift response and prioritizes user safety, particularly for students, elderly individuals, and those with medical vulnerabilities. The project aligns with SDG 3: Good Health and Well-being, promoting digital health preparedness, safety awareness, and responsible use of mobile technology for life-critical scenarios.</a:t>
            </a:r>
          </a:p>
          <a:p>
            <a:pPr marL="0" indent="0">
              <a:lnSpc>
                <a:spcPts val="2850"/>
              </a:lnSpc>
              <a:buNone/>
            </a:pPr>
            <a:endParaRPr lang="en-US" sz="3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6D8407F-F9DA-E886-762A-ADE000A6FE9A}"/>
              </a:ext>
            </a:extLst>
          </p:cNvPr>
          <p:cNvSpPr txBox="1"/>
          <p:nvPr/>
        </p:nvSpPr>
        <p:spPr>
          <a:xfrm>
            <a:off x="4618298" y="2905246"/>
            <a:ext cx="9028253" cy="3046988"/>
          </a:xfrm>
          <a:prstGeom prst="rect">
            <a:avLst/>
          </a:prstGeom>
          <a:noFill/>
        </p:spPr>
        <p:txBody>
          <a:bodyPr wrap="square" rtlCol="0">
            <a:spAutoFit/>
          </a:bodyPr>
          <a:lstStyle/>
          <a:p>
            <a:r>
              <a:rPr lang="en-US" sz="9600" b="1" dirty="0">
                <a:solidFill>
                  <a:srgbClr val="231971"/>
                </a:solidFill>
                <a:latin typeface="Arial Black" panose="020B0A04020102020204" pitchFamily="34" charset="0"/>
                <a:ea typeface="Outfit Extra Bold" pitchFamily="34" charset="-122"/>
                <a:cs typeface="Outfit Extra Bold" pitchFamily="34" charset="-120"/>
              </a:rPr>
              <a:t>Thank You</a:t>
            </a:r>
            <a:endParaRPr lang="en-US" sz="9600" b="1" dirty="0">
              <a:latin typeface="Arial Black" panose="020B0A04020102020204" pitchFamily="34" charset="0"/>
            </a:endParaRPr>
          </a:p>
          <a:p>
            <a:endParaRPr lang="en-US" sz="9600" b="1" dirty="0">
              <a:latin typeface="Arial Black" panose="020B0A04020102020204" pitchFamily="34" charset="0"/>
            </a:endParaRPr>
          </a:p>
        </p:txBody>
      </p:sp>
    </p:spTree>
    <p:extLst>
      <p:ext uri="{BB962C8B-B14F-4D97-AF65-F5344CB8AC3E}">
        <p14:creationId xmlns:p14="http://schemas.microsoft.com/office/powerpoint/2010/main" val="41272578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2D72C37B-03FD-4485-9430-50C5F3BC734D}">
  <we:reference id="wa200005566" version="3.0.0.2" store="en-US" storeType="OMEX"/>
  <we:alternateReferences>
    <we:reference id="WA200005566" version="3.0.0.2"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emplate>TM16401375[[fn=Madison]]</Template>
  <TotalTime>447</TotalTime>
  <Words>148</Words>
  <Application>Microsoft Office PowerPoint</Application>
  <PresentationFormat>Custom</PresentationFormat>
  <Paragraphs>13</Paragraphs>
  <Slides>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vt:i4>
      </vt:variant>
    </vt:vector>
  </HeadingPairs>
  <TitlesOfParts>
    <vt:vector size="8" baseType="lpstr">
      <vt:lpstr>Corbel</vt:lpstr>
      <vt:lpstr>Arial</vt:lpstr>
      <vt:lpstr>Outfit Extra Bold</vt:lpstr>
      <vt:lpstr>Arial Black</vt:lpstr>
      <vt:lpstr>Parallax</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N.Pranay Varma</cp:lastModifiedBy>
  <cp:revision>26</cp:revision>
  <dcterms:created xsi:type="dcterms:W3CDTF">2025-01-24T02:05:00Z</dcterms:created>
  <dcterms:modified xsi:type="dcterms:W3CDTF">2025-08-12T02:05:54Z</dcterms:modified>
</cp:coreProperties>
</file>